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6" d="100"/>
          <a:sy n="96" d="100"/>
        </p:scale>
        <p:origin x="258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2550329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западный с переходом на южный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759281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.413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16319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65271</TotalTime>
  <Words>608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7052</cp:revision>
  <cp:lastPrinted>2021-02-03T11:37:00Z</cp:lastPrinted>
  <dcterms:created xsi:type="dcterms:W3CDTF">2018-03-27T06:03:00Z</dcterms:created>
  <dcterms:modified xsi:type="dcterms:W3CDTF">2026-05-01T07:15:35Z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